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alsamiq Sans" panose="020B0604020202020204" charset="0"/>
      <p:regular r:id="rId12"/>
    </p:embeddedFont>
    <p:embeddedFont>
      <p:font typeface="Balsamiq Sans Bold" panose="020B0604020202020204" charset="0"/>
      <p:regular r:id="rId13"/>
    </p:embeddedFont>
    <p:embeddedFont>
      <p:font typeface="Caveat Brush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gif"/><Relationship Id="rId10" Type="http://schemas.openxmlformats.org/officeDocument/2006/relationships/image" Target="../media/image21.png"/><Relationship Id="rId4" Type="http://schemas.openxmlformats.org/officeDocument/2006/relationships/image" Target="../media/image11.sv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8688" y="-591649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5412746" y="8389638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5"/>
                </a:moveTo>
                <a:lnTo>
                  <a:pt x="14740902" y="2036925"/>
                </a:lnTo>
                <a:lnTo>
                  <a:pt x="14740902" y="0"/>
                </a:lnTo>
                <a:lnTo>
                  <a:pt x="0" y="0"/>
                </a:lnTo>
                <a:lnTo>
                  <a:pt x="0" y="20369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3" y="7551880"/>
            <a:ext cx="2043313" cy="167551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633001" y="2183109"/>
            <a:ext cx="7626299" cy="5920781"/>
          </a:xfrm>
          <a:custGeom>
            <a:avLst/>
            <a:gdLst/>
            <a:ahLst/>
            <a:cxnLst/>
            <a:rect l="l" t="t" r="r" b="b"/>
            <a:pathLst>
              <a:path w="7626299" h="5920781">
                <a:moveTo>
                  <a:pt x="0" y="0"/>
                </a:moveTo>
                <a:lnTo>
                  <a:pt x="7626299" y="0"/>
                </a:lnTo>
                <a:lnTo>
                  <a:pt x="7626299" y="5920782"/>
                </a:lnTo>
                <a:lnTo>
                  <a:pt x="0" y="5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50357" y="4639750"/>
            <a:ext cx="8115300" cy="291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63"/>
              </a:lnSpc>
            </a:pPr>
            <a:r>
              <a:rPr lang="en-US" sz="16974">
                <a:solidFill>
                  <a:srgbClr val="FFFFFF"/>
                </a:solidFill>
                <a:latin typeface="Caveat Brush"/>
              </a:rPr>
              <a:t>DSK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99741" y="2189375"/>
            <a:ext cx="9504044" cy="29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29"/>
              </a:lnSpc>
            </a:pPr>
            <a:r>
              <a:rPr lang="en-US" sz="17235">
                <a:solidFill>
                  <a:srgbClr val="FFFFFF"/>
                </a:solidFill>
                <a:latin typeface="Caveat Brush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TextBox 3"/>
          <p:cNvSpPr txBox="1"/>
          <p:nvPr/>
        </p:nvSpPr>
        <p:spPr>
          <a:xfrm>
            <a:off x="3992358" y="3213834"/>
            <a:ext cx="10303285" cy="424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60"/>
              </a:lnSpc>
            </a:pPr>
            <a:r>
              <a:rPr lang="en-US" sz="19341">
                <a:solidFill>
                  <a:srgbClr val="FFFFFF"/>
                </a:solidFill>
                <a:latin typeface="Caveat Brush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-825270">
            <a:off x="4314807" y="3981121"/>
            <a:ext cx="2168278" cy="4114800"/>
          </a:xfrm>
          <a:custGeom>
            <a:avLst/>
            <a:gdLst/>
            <a:ahLst/>
            <a:cxnLst/>
            <a:rect l="l" t="t" r="r" b="b"/>
            <a:pathLst>
              <a:path w="2168278" h="4114800">
                <a:moveTo>
                  <a:pt x="0" y="0"/>
                </a:moveTo>
                <a:lnTo>
                  <a:pt x="2168278" y="0"/>
                </a:lnTo>
                <a:lnTo>
                  <a:pt x="21682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7693" y="6879238"/>
            <a:ext cx="6892615" cy="1165479"/>
          </a:xfrm>
          <a:custGeom>
            <a:avLst/>
            <a:gdLst/>
            <a:ahLst/>
            <a:cxnLst/>
            <a:rect l="l" t="t" r="r" b="b"/>
            <a:pathLst>
              <a:path w="6892615" h="1165479">
                <a:moveTo>
                  <a:pt x="0" y="0"/>
                </a:moveTo>
                <a:lnTo>
                  <a:pt x="6892614" y="0"/>
                </a:lnTo>
                <a:lnTo>
                  <a:pt x="6892614" y="1165479"/>
                </a:lnTo>
                <a:lnTo>
                  <a:pt x="0" y="1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28085" y="0"/>
            <a:ext cx="2486462" cy="2508984"/>
          </a:xfrm>
          <a:custGeom>
            <a:avLst/>
            <a:gdLst/>
            <a:ahLst/>
            <a:cxnLst/>
            <a:rect l="l" t="t" r="r" b="b"/>
            <a:pathLst>
              <a:path w="2486462" h="2508984">
                <a:moveTo>
                  <a:pt x="0" y="0"/>
                </a:moveTo>
                <a:lnTo>
                  <a:pt x="2486462" y="0"/>
                </a:lnTo>
                <a:lnTo>
                  <a:pt x="2486462" y="2508984"/>
                </a:lnTo>
                <a:lnTo>
                  <a:pt x="0" y="2508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8040383"/>
            <a:ext cx="2413968" cy="2435833"/>
          </a:xfrm>
          <a:custGeom>
            <a:avLst/>
            <a:gdLst/>
            <a:ahLst/>
            <a:cxnLst/>
            <a:rect l="l" t="t" r="r" b="b"/>
            <a:pathLst>
              <a:path w="2413968" h="2435833">
                <a:moveTo>
                  <a:pt x="0" y="0"/>
                </a:moveTo>
                <a:lnTo>
                  <a:pt x="2413968" y="0"/>
                </a:lnTo>
                <a:lnTo>
                  <a:pt x="2413968" y="2435834"/>
                </a:lnTo>
                <a:lnTo>
                  <a:pt x="0" y="24358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650286-CD97-5601-406E-C6C382B20F33}"/>
              </a:ext>
            </a:extLst>
          </p:cNvPr>
          <p:cNvSpPr txBox="1">
            <a:spLocks/>
          </p:cNvSpPr>
          <p:nvPr/>
        </p:nvSpPr>
        <p:spPr>
          <a:xfrm>
            <a:off x="4691128" y="8328602"/>
            <a:ext cx="13609842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>
                <a:solidFill>
                  <a:schemeClr val="bg1"/>
                </a:solidFill>
              </a:rPr>
              <a:t>Link YouTube: https://www.youtube.com/watch?v=Rjtq_M_fAxg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45491" y="3815946"/>
            <a:ext cx="666565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4"/>
                </a:solidFill>
                <a:latin typeface="Caveat Brush"/>
              </a:rPr>
              <a:t>INFO MAHASISWA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4034" y="3806421"/>
            <a:ext cx="599644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4"/>
                </a:solidFill>
                <a:latin typeface="Caveat Brush"/>
              </a:rPr>
              <a:t>JUDUL APLIKASI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39957" y="6655785"/>
            <a:ext cx="599644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4"/>
                </a:solidFill>
                <a:latin typeface="Caveat Brush"/>
              </a:rPr>
              <a:t>LINK GITHUB</a:t>
            </a:r>
          </a:p>
        </p:txBody>
      </p:sp>
      <p:sp>
        <p:nvSpPr>
          <p:cNvPr id="6" name="Freeform 6"/>
          <p:cNvSpPr/>
          <p:nvPr/>
        </p:nvSpPr>
        <p:spPr>
          <a:xfrm rot="369873">
            <a:off x="3033281" y="4534483"/>
            <a:ext cx="3825747" cy="542561"/>
          </a:xfrm>
          <a:custGeom>
            <a:avLst/>
            <a:gdLst/>
            <a:ahLst/>
            <a:cxnLst/>
            <a:rect l="l" t="t" r="r" b="b"/>
            <a:pathLst>
              <a:path w="3825747" h="542561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538181" y="4948114"/>
            <a:ext cx="7195780" cy="3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6"/>
              </a:lnSpc>
            </a:pPr>
            <a:r>
              <a:rPr lang="en-US" sz="1768">
                <a:solidFill>
                  <a:srgbClr val="FFFFF4"/>
                </a:solidFill>
                <a:latin typeface="Balsamiq Sans Bold"/>
              </a:rPr>
              <a:t>APLIKASI PENGHITUNG LUAS PERSEGI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41057" y="7789260"/>
            <a:ext cx="7090112" cy="621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6"/>
              </a:lnSpc>
            </a:pPr>
            <a:r>
              <a:rPr lang="en-US" sz="1768">
                <a:solidFill>
                  <a:srgbClr val="FFFFF4"/>
                </a:solidFill>
                <a:latin typeface="Balsamiq Sans Bold"/>
              </a:rPr>
              <a:t>https://github.com/DimasFadly/APLIKASI-PENGHITUNG-LUAS-PERSEGI</a:t>
            </a:r>
          </a:p>
        </p:txBody>
      </p:sp>
      <p:sp>
        <p:nvSpPr>
          <p:cNvPr id="9" name="Freeform 9"/>
          <p:cNvSpPr/>
          <p:nvPr/>
        </p:nvSpPr>
        <p:spPr>
          <a:xfrm rot="369873">
            <a:off x="7625308" y="7273966"/>
            <a:ext cx="3825747" cy="542561"/>
          </a:xfrm>
          <a:custGeom>
            <a:avLst/>
            <a:gdLst/>
            <a:ahLst/>
            <a:cxnLst/>
            <a:rect l="l" t="t" r="r" b="b"/>
            <a:pathLst>
              <a:path w="3825747" h="542561">
                <a:moveTo>
                  <a:pt x="0" y="0"/>
                </a:moveTo>
                <a:lnTo>
                  <a:pt x="3825747" y="0"/>
                </a:lnTo>
                <a:lnTo>
                  <a:pt x="3825747" y="542561"/>
                </a:lnTo>
                <a:lnTo>
                  <a:pt x="0" y="542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69873">
            <a:off x="11468632" y="4508512"/>
            <a:ext cx="3825747" cy="542561"/>
          </a:xfrm>
          <a:custGeom>
            <a:avLst/>
            <a:gdLst/>
            <a:ahLst/>
            <a:cxnLst/>
            <a:rect l="l" t="t" r="r" b="b"/>
            <a:pathLst>
              <a:path w="3825747" h="542561">
                <a:moveTo>
                  <a:pt x="0" y="0"/>
                </a:moveTo>
                <a:lnTo>
                  <a:pt x="3825747" y="0"/>
                </a:lnTo>
                <a:lnTo>
                  <a:pt x="3825747" y="542561"/>
                </a:lnTo>
                <a:lnTo>
                  <a:pt x="0" y="542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13991">
            <a:off x="679378" y="492409"/>
            <a:ext cx="2115242" cy="2337284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5941057" y="1525333"/>
            <a:ext cx="6405885" cy="2033869"/>
          </a:xfrm>
          <a:custGeom>
            <a:avLst/>
            <a:gdLst/>
            <a:ahLst/>
            <a:cxnLst/>
            <a:rect l="l" t="t" r="r" b="b"/>
            <a:pathLst>
              <a:path w="6405885" h="2033869">
                <a:moveTo>
                  <a:pt x="0" y="0"/>
                </a:moveTo>
                <a:lnTo>
                  <a:pt x="6405886" y="0"/>
                </a:lnTo>
                <a:lnTo>
                  <a:pt x="6405886" y="2033868"/>
                </a:lnTo>
                <a:lnTo>
                  <a:pt x="0" y="2033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647422" y="1544915"/>
            <a:ext cx="6993156" cy="172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184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Caveat Brush"/>
              </a:rPr>
              <a:t>identitas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032" y="4948114"/>
            <a:ext cx="7098246" cy="9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6"/>
              </a:lnSpc>
            </a:pPr>
            <a:r>
              <a:rPr lang="en-US" sz="1768">
                <a:solidFill>
                  <a:srgbClr val="FFFFF4"/>
                </a:solidFill>
                <a:latin typeface="Balsamiq Sans Bold"/>
              </a:rPr>
              <a:t>NAMA: DIMAS FADLY MUHAMAD ALGHIFARI (2300018097)</a:t>
            </a:r>
          </a:p>
          <a:p>
            <a:pPr algn="ctr">
              <a:lnSpc>
                <a:spcPts val="2476"/>
              </a:lnSpc>
            </a:pPr>
            <a:r>
              <a:rPr lang="en-US" sz="1768">
                <a:solidFill>
                  <a:srgbClr val="FFFFF4"/>
                </a:solidFill>
                <a:latin typeface="Balsamiq Sans Bold"/>
              </a:rPr>
              <a:t>NIM: 2300018097</a:t>
            </a:r>
          </a:p>
          <a:p>
            <a:pPr algn="ctr">
              <a:lnSpc>
                <a:spcPts val="2476"/>
              </a:lnSpc>
            </a:pPr>
            <a:r>
              <a:rPr lang="en-US" sz="1768">
                <a:solidFill>
                  <a:srgbClr val="FFFFF4"/>
                </a:solidFill>
                <a:latin typeface="Balsamiq Sans Bold"/>
              </a:rPr>
              <a:t>KELAS: 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3750267" y="845345"/>
            <a:ext cx="10787465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DESKRIPSI APLIKASI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213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Program aplikasi "Aplikasi Penghitung Luas Persegi" adalah sebuah program yang dibuat menggunakan bahasa assembly. Program ini dirancang untuk mencari luas dari sebuah persegi.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09708" y="3901561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98967" y="3901561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6" y="0"/>
                </a:lnTo>
                <a:lnTo>
                  <a:pt x="5323216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98967" y="5354616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6" y="0"/>
                </a:lnTo>
                <a:lnTo>
                  <a:pt x="5323216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8967" y="6807670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6" y="0"/>
                </a:lnTo>
                <a:lnTo>
                  <a:pt x="5323216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98967" y="8260724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6" y="0"/>
                </a:lnTo>
                <a:lnTo>
                  <a:pt x="5323216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09708" y="5354616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09708" y="6807670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09708" y="8260724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347464" y="5612600"/>
            <a:ext cx="3196273" cy="4114800"/>
          </a:xfrm>
          <a:custGeom>
            <a:avLst/>
            <a:gdLst/>
            <a:ahLst/>
            <a:cxnLst/>
            <a:rect l="l" t="t" r="r" b="b"/>
            <a:pathLst>
              <a:path w="3196273" h="4114800">
                <a:moveTo>
                  <a:pt x="3196272" y="0"/>
                </a:moveTo>
                <a:lnTo>
                  <a:pt x="0" y="0"/>
                </a:lnTo>
                <a:lnTo>
                  <a:pt x="0" y="4114800"/>
                </a:lnTo>
                <a:lnTo>
                  <a:pt x="3196272" y="4114800"/>
                </a:lnTo>
                <a:lnTo>
                  <a:pt x="31962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735703" y="1159119"/>
            <a:ext cx="6816594" cy="2164268"/>
          </a:xfrm>
          <a:custGeom>
            <a:avLst/>
            <a:gdLst/>
            <a:ahLst/>
            <a:cxnLst/>
            <a:rect l="l" t="t" r="r" b="b"/>
            <a:pathLst>
              <a:path w="6816594" h="2164268">
                <a:moveTo>
                  <a:pt x="0" y="0"/>
                </a:moveTo>
                <a:lnTo>
                  <a:pt x="6816594" y="0"/>
                </a:lnTo>
                <a:lnTo>
                  <a:pt x="6816594" y="2164268"/>
                </a:lnTo>
                <a:lnTo>
                  <a:pt x="0" y="216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089283" y="1367714"/>
            <a:ext cx="8109434" cy="127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7448">
                <a:solidFill>
                  <a:srgbClr val="FFFFF4"/>
                </a:solidFill>
                <a:latin typeface="Caveat Brush"/>
              </a:rPr>
              <a:t>FITUR APLIKASI</a:t>
            </a:r>
          </a:p>
        </p:txBody>
      </p:sp>
      <p:sp>
        <p:nvSpPr>
          <p:cNvPr id="14" name="TextBox 14"/>
          <p:cNvSpPr txBox="1"/>
          <p:nvPr/>
        </p:nvSpPr>
        <p:spPr>
          <a:xfrm rot="9985">
            <a:off x="10674684" y="8376715"/>
            <a:ext cx="312881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variabel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04168" y="6980159"/>
            <a:ext cx="313497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pesan awal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65925" y="4110998"/>
            <a:ext cx="30797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input panjang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65925" y="5560150"/>
            <a:ext cx="317322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perhitungan luas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70210" y="8490534"/>
            <a:ext cx="440485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2">
                <a:solidFill>
                  <a:srgbClr val="000000"/>
                </a:solidFill>
                <a:latin typeface="Balsamiq Sans"/>
              </a:rPr>
              <a:t>Instruksi tunggu input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71724" y="4110998"/>
            <a:ext cx="313247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input lebar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22686" y="5545925"/>
            <a:ext cx="313247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output luas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22686" y="6999094"/>
            <a:ext cx="313247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penutup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88" b="-17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6556" y="5095875"/>
            <a:ext cx="10474887" cy="319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2"/>
              </a:lnSpc>
            </a:pPr>
            <a:r>
              <a:rPr lang="en-US" sz="3221">
                <a:solidFill>
                  <a:srgbClr val="FFFFF4"/>
                </a:solidFill>
                <a:latin typeface="Balsamiq Sans"/>
              </a:rPr>
              <a:t>1.Pengguna memasukkan nilai pada variabel:</a:t>
            </a:r>
          </a:p>
          <a:p>
            <a:pPr>
              <a:lnSpc>
                <a:spcPts val="4252"/>
              </a:lnSpc>
            </a:pPr>
            <a:r>
              <a:rPr lang="en-US" sz="3221">
                <a:solidFill>
                  <a:srgbClr val="FFFFF4"/>
                </a:solidFill>
                <a:latin typeface="Balsamiq Sans"/>
              </a:rPr>
              <a:t>a)Menginput nilai untuk variabel panjang persegi</a:t>
            </a:r>
          </a:p>
          <a:p>
            <a:pPr>
              <a:lnSpc>
                <a:spcPts val="4252"/>
              </a:lnSpc>
            </a:pPr>
            <a:r>
              <a:rPr lang="en-US" sz="3221">
                <a:solidFill>
                  <a:srgbClr val="FFFFF4"/>
                </a:solidFill>
                <a:latin typeface="Balsamiq Sans"/>
              </a:rPr>
              <a:t>b)Menginput nilai untuk variabel lebar persegi</a:t>
            </a:r>
          </a:p>
          <a:p>
            <a:pPr>
              <a:lnSpc>
                <a:spcPts val="4252"/>
              </a:lnSpc>
            </a:pPr>
            <a:r>
              <a:rPr lang="en-US" sz="3221">
                <a:solidFill>
                  <a:srgbClr val="FFFFF4"/>
                </a:solidFill>
                <a:latin typeface="Balsamiq Sans"/>
              </a:rPr>
              <a:t>2. Kedua nilai yang diinput dikali dan hasil perkalian kedua variabel akan ditampilkan sebagai luas dari sebuah persegi.</a:t>
            </a:r>
          </a:p>
        </p:txBody>
      </p:sp>
      <p:sp>
        <p:nvSpPr>
          <p:cNvPr id="4" name="Freeform 4"/>
          <p:cNvSpPr/>
          <p:nvPr/>
        </p:nvSpPr>
        <p:spPr>
          <a:xfrm>
            <a:off x="6037537" y="2668937"/>
            <a:ext cx="6212926" cy="1972604"/>
          </a:xfrm>
          <a:custGeom>
            <a:avLst/>
            <a:gdLst/>
            <a:ahLst/>
            <a:cxnLst/>
            <a:rect l="l" t="t" r="r" b="b"/>
            <a:pathLst>
              <a:path w="6212926" h="1972604">
                <a:moveTo>
                  <a:pt x="0" y="0"/>
                </a:moveTo>
                <a:lnTo>
                  <a:pt x="6212926" y="0"/>
                </a:lnTo>
                <a:lnTo>
                  <a:pt x="6212926" y="1972604"/>
                </a:lnTo>
                <a:lnTo>
                  <a:pt x="0" y="1972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9985">
            <a:off x="6168001" y="2582328"/>
            <a:ext cx="5951998" cy="165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5"/>
              </a:lnSpc>
            </a:pPr>
            <a:r>
              <a:rPr lang="en-US" sz="9853">
                <a:solidFill>
                  <a:srgbClr val="FFFFFF"/>
                </a:solidFill>
                <a:latin typeface="Caveat Brush"/>
              </a:rPr>
              <a:t>APLIKASI</a:t>
            </a:r>
          </a:p>
        </p:txBody>
      </p:sp>
      <p:sp>
        <p:nvSpPr>
          <p:cNvPr id="6" name="Freeform 6"/>
          <p:cNvSpPr/>
          <p:nvPr/>
        </p:nvSpPr>
        <p:spPr>
          <a:xfrm>
            <a:off x="6803135" y="1373063"/>
            <a:ext cx="4681729" cy="1486449"/>
          </a:xfrm>
          <a:custGeom>
            <a:avLst/>
            <a:gdLst/>
            <a:ahLst/>
            <a:cxnLst/>
            <a:rect l="l" t="t" r="r" b="b"/>
            <a:pathLst>
              <a:path w="4681729" h="1486449">
                <a:moveTo>
                  <a:pt x="0" y="0"/>
                </a:moveTo>
                <a:lnTo>
                  <a:pt x="4681730" y="0"/>
                </a:lnTo>
                <a:lnTo>
                  <a:pt x="4681730" y="1486450"/>
                </a:lnTo>
                <a:lnTo>
                  <a:pt x="0" y="1486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06218" y="1230188"/>
            <a:ext cx="5275565" cy="133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0"/>
              </a:lnSpc>
            </a:pPr>
            <a:r>
              <a:rPr lang="en-US" sz="7843">
                <a:solidFill>
                  <a:srgbClr val="FFFFFF"/>
                </a:solidFill>
                <a:latin typeface="Caveat Brush"/>
              </a:rPr>
              <a:t>CARA KERJA</a:t>
            </a:r>
          </a:p>
        </p:txBody>
      </p:sp>
      <p:sp>
        <p:nvSpPr>
          <p:cNvPr id="8" name="Freeform 8"/>
          <p:cNvSpPr/>
          <p:nvPr/>
        </p:nvSpPr>
        <p:spPr>
          <a:xfrm>
            <a:off x="14546383" y="6297775"/>
            <a:ext cx="2712917" cy="2960525"/>
          </a:xfrm>
          <a:custGeom>
            <a:avLst/>
            <a:gdLst/>
            <a:ahLst/>
            <a:cxnLst/>
            <a:rect l="l" t="t" r="r" b="b"/>
            <a:pathLst>
              <a:path w="2712917" h="2960525">
                <a:moveTo>
                  <a:pt x="0" y="0"/>
                </a:moveTo>
                <a:lnTo>
                  <a:pt x="2712917" y="0"/>
                </a:lnTo>
                <a:lnTo>
                  <a:pt x="2712917" y="2960525"/>
                </a:lnTo>
                <a:lnTo>
                  <a:pt x="0" y="296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63056" y="6117782"/>
            <a:ext cx="4261464" cy="3943791"/>
          </a:xfrm>
          <a:custGeom>
            <a:avLst/>
            <a:gdLst/>
            <a:ahLst/>
            <a:cxnLst/>
            <a:rect l="l" t="t" r="r" b="b"/>
            <a:pathLst>
              <a:path w="4261464" h="3943791">
                <a:moveTo>
                  <a:pt x="4261464" y="0"/>
                </a:moveTo>
                <a:lnTo>
                  <a:pt x="0" y="0"/>
                </a:lnTo>
                <a:lnTo>
                  <a:pt x="0" y="3943791"/>
                </a:lnTo>
                <a:lnTo>
                  <a:pt x="4261464" y="3943791"/>
                </a:lnTo>
                <a:lnTo>
                  <a:pt x="42614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96869" y="1289443"/>
            <a:ext cx="6494263" cy="2061928"/>
          </a:xfrm>
          <a:custGeom>
            <a:avLst/>
            <a:gdLst/>
            <a:ahLst/>
            <a:cxnLst/>
            <a:rect l="l" t="t" r="r" b="b"/>
            <a:pathLst>
              <a:path w="6494263" h="2061928">
                <a:moveTo>
                  <a:pt x="0" y="0"/>
                </a:moveTo>
                <a:lnTo>
                  <a:pt x="6494262" y="0"/>
                </a:lnTo>
                <a:lnTo>
                  <a:pt x="6494262" y="2061929"/>
                </a:lnTo>
                <a:lnTo>
                  <a:pt x="0" y="2061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729652" y="4315102"/>
            <a:ext cx="971552" cy="107353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flipH="1">
            <a:off x="290146" y="6343209"/>
            <a:ext cx="4261464" cy="3943791"/>
          </a:xfrm>
          <a:custGeom>
            <a:avLst/>
            <a:gdLst/>
            <a:ahLst/>
            <a:cxnLst/>
            <a:rect l="l" t="t" r="r" b="b"/>
            <a:pathLst>
              <a:path w="4261464" h="3943791">
                <a:moveTo>
                  <a:pt x="4261464" y="0"/>
                </a:moveTo>
                <a:lnTo>
                  <a:pt x="0" y="0"/>
                </a:lnTo>
                <a:lnTo>
                  <a:pt x="0" y="3943791"/>
                </a:lnTo>
                <a:lnTo>
                  <a:pt x="4261464" y="3943791"/>
                </a:lnTo>
                <a:lnTo>
                  <a:pt x="42614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0444" y="6834842"/>
            <a:ext cx="2712917" cy="2960525"/>
          </a:xfrm>
          <a:custGeom>
            <a:avLst/>
            <a:gdLst/>
            <a:ahLst/>
            <a:cxnLst/>
            <a:rect l="l" t="t" r="r" b="b"/>
            <a:pathLst>
              <a:path w="2712917" h="2960525">
                <a:moveTo>
                  <a:pt x="0" y="0"/>
                </a:moveTo>
                <a:lnTo>
                  <a:pt x="2712918" y="0"/>
                </a:lnTo>
                <a:lnTo>
                  <a:pt x="2712918" y="2960525"/>
                </a:lnTo>
                <a:lnTo>
                  <a:pt x="0" y="2960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43923">
            <a:off x="5318201" y="1316810"/>
            <a:ext cx="7651599" cy="154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0"/>
              </a:lnSpc>
            </a:pPr>
            <a:r>
              <a:rPr lang="en-US" sz="9014">
                <a:solidFill>
                  <a:srgbClr val="FFFFFF"/>
                </a:solidFill>
                <a:latin typeface="Caveat Brush"/>
              </a:rPr>
              <a:t>SKETASA</a:t>
            </a:r>
          </a:p>
        </p:txBody>
      </p:sp>
      <p:sp>
        <p:nvSpPr>
          <p:cNvPr id="8" name="Freeform 8"/>
          <p:cNvSpPr/>
          <p:nvPr/>
        </p:nvSpPr>
        <p:spPr>
          <a:xfrm>
            <a:off x="4007945" y="3780821"/>
            <a:ext cx="10272111" cy="4273359"/>
          </a:xfrm>
          <a:custGeom>
            <a:avLst/>
            <a:gdLst/>
            <a:ahLst/>
            <a:cxnLst/>
            <a:rect l="l" t="t" r="r" b="b"/>
            <a:pathLst>
              <a:path w="10272111" h="4273359">
                <a:moveTo>
                  <a:pt x="0" y="0"/>
                </a:moveTo>
                <a:lnTo>
                  <a:pt x="10272110" y="0"/>
                </a:lnTo>
                <a:lnTo>
                  <a:pt x="10272110" y="4273359"/>
                </a:lnTo>
                <a:lnTo>
                  <a:pt x="0" y="4273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4946" y="-254854"/>
            <a:ext cx="3283273" cy="2549014"/>
          </a:xfrm>
          <a:custGeom>
            <a:avLst/>
            <a:gdLst/>
            <a:ahLst/>
            <a:cxnLst/>
            <a:rect l="l" t="t" r="r" b="b"/>
            <a:pathLst>
              <a:path w="3283273" h="2549014">
                <a:moveTo>
                  <a:pt x="0" y="0"/>
                </a:moveTo>
                <a:lnTo>
                  <a:pt x="3283273" y="0"/>
                </a:lnTo>
                <a:lnTo>
                  <a:pt x="3283273" y="2549013"/>
                </a:lnTo>
                <a:lnTo>
                  <a:pt x="0" y="2549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35993" y="96360"/>
            <a:ext cx="5816015" cy="1846585"/>
          </a:xfrm>
          <a:custGeom>
            <a:avLst/>
            <a:gdLst/>
            <a:ahLst/>
            <a:cxnLst/>
            <a:rect l="l" t="t" r="r" b="b"/>
            <a:pathLst>
              <a:path w="5816015" h="1846585">
                <a:moveTo>
                  <a:pt x="0" y="0"/>
                </a:moveTo>
                <a:lnTo>
                  <a:pt x="5816014" y="0"/>
                </a:lnTo>
                <a:lnTo>
                  <a:pt x="5816014" y="1846585"/>
                </a:lnTo>
                <a:lnTo>
                  <a:pt x="0" y="184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7550" y="2684459"/>
            <a:ext cx="8926450" cy="7139336"/>
          </a:xfrm>
          <a:custGeom>
            <a:avLst/>
            <a:gdLst/>
            <a:ahLst/>
            <a:cxnLst/>
            <a:rect l="l" t="t" r="r" b="b"/>
            <a:pathLst>
              <a:path w="8926450" h="7139336">
                <a:moveTo>
                  <a:pt x="0" y="0"/>
                </a:moveTo>
                <a:lnTo>
                  <a:pt x="8926450" y="0"/>
                </a:lnTo>
                <a:lnTo>
                  <a:pt x="89264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225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89056" y="2684459"/>
            <a:ext cx="8665062" cy="7139336"/>
          </a:xfrm>
          <a:custGeom>
            <a:avLst/>
            <a:gdLst/>
            <a:ahLst/>
            <a:cxnLst/>
            <a:rect l="l" t="t" r="r" b="b"/>
            <a:pathLst>
              <a:path w="8665062" h="7139336">
                <a:moveTo>
                  <a:pt x="0" y="0"/>
                </a:moveTo>
                <a:lnTo>
                  <a:pt x="8665062" y="0"/>
                </a:lnTo>
                <a:lnTo>
                  <a:pt x="8665062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654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07681" y="214920"/>
            <a:ext cx="5672638" cy="110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6"/>
              </a:lnSpc>
            </a:pPr>
            <a:r>
              <a:rPr lang="en-US" sz="6497">
                <a:solidFill>
                  <a:srgbClr val="FFFFFF"/>
                </a:solidFill>
                <a:latin typeface="Caveat Brush"/>
              </a:rPr>
              <a:t>SS CODING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8569" y="-254854"/>
            <a:ext cx="4144054" cy="3217293"/>
          </a:xfrm>
          <a:custGeom>
            <a:avLst/>
            <a:gdLst/>
            <a:ahLst/>
            <a:cxnLst/>
            <a:rect l="l" t="t" r="r" b="b"/>
            <a:pathLst>
              <a:path w="4144054" h="3217293">
                <a:moveTo>
                  <a:pt x="0" y="0"/>
                </a:moveTo>
                <a:lnTo>
                  <a:pt x="4144054" y="0"/>
                </a:lnTo>
                <a:lnTo>
                  <a:pt x="4144054" y="3217292"/>
                </a:lnTo>
                <a:lnTo>
                  <a:pt x="0" y="3217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78380" y="1019652"/>
            <a:ext cx="5640258" cy="1790782"/>
          </a:xfrm>
          <a:custGeom>
            <a:avLst/>
            <a:gdLst/>
            <a:ahLst/>
            <a:cxnLst/>
            <a:rect l="l" t="t" r="r" b="b"/>
            <a:pathLst>
              <a:path w="5640258" h="1790782">
                <a:moveTo>
                  <a:pt x="0" y="0"/>
                </a:moveTo>
                <a:lnTo>
                  <a:pt x="5640257" y="0"/>
                </a:lnTo>
                <a:lnTo>
                  <a:pt x="5640257" y="1790782"/>
                </a:lnTo>
                <a:lnTo>
                  <a:pt x="0" y="1790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54086" y="3265197"/>
            <a:ext cx="13888845" cy="4462781"/>
          </a:xfrm>
          <a:custGeom>
            <a:avLst/>
            <a:gdLst/>
            <a:ahLst/>
            <a:cxnLst/>
            <a:rect l="l" t="t" r="r" b="b"/>
            <a:pathLst>
              <a:path w="13888845" h="4462781">
                <a:moveTo>
                  <a:pt x="0" y="0"/>
                </a:moveTo>
                <a:lnTo>
                  <a:pt x="13888845" y="0"/>
                </a:lnTo>
                <a:lnTo>
                  <a:pt x="13888845" y="4462782"/>
                </a:lnTo>
                <a:lnTo>
                  <a:pt x="0" y="4462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4" r="-1240" b="-12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73651" y="1252039"/>
            <a:ext cx="6049715" cy="66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6"/>
              </a:lnSpc>
            </a:pPr>
            <a:r>
              <a:rPr lang="en-US" sz="3897">
                <a:solidFill>
                  <a:srgbClr val="FFFFFF"/>
                </a:solidFill>
                <a:latin typeface="Caveat Brush"/>
              </a:rPr>
              <a:t>TAMPILAN LUAR PROGRAM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8569" y="-254854"/>
            <a:ext cx="4144054" cy="3217293"/>
          </a:xfrm>
          <a:custGeom>
            <a:avLst/>
            <a:gdLst/>
            <a:ahLst/>
            <a:cxnLst/>
            <a:rect l="l" t="t" r="r" b="b"/>
            <a:pathLst>
              <a:path w="4144054" h="3217293">
                <a:moveTo>
                  <a:pt x="0" y="0"/>
                </a:moveTo>
                <a:lnTo>
                  <a:pt x="4144054" y="0"/>
                </a:lnTo>
                <a:lnTo>
                  <a:pt x="4144054" y="3217292"/>
                </a:lnTo>
                <a:lnTo>
                  <a:pt x="0" y="3217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78380" y="1019652"/>
            <a:ext cx="5640258" cy="1790782"/>
          </a:xfrm>
          <a:custGeom>
            <a:avLst/>
            <a:gdLst/>
            <a:ahLst/>
            <a:cxnLst/>
            <a:rect l="l" t="t" r="r" b="b"/>
            <a:pathLst>
              <a:path w="5640258" h="1790782">
                <a:moveTo>
                  <a:pt x="0" y="0"/>
                </a:moveTo>
                <a:lnTo>
                  <a:pt x="5640257" y="0"/>
                </a:lnTo>
                <a:lnTo>
                  <a:pt x="5640257" y="1790782"/>
                </a:lnTo>
                <a:lnTo>
                  <a:pt x="0" y="1790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20377" y="2962438"/>
            <a:ext cx="12647245" cy="6281119"/>
          </a:xfrm>
          <a:custGeom>
            <a:avLst/>
            <a:gdLst/>
            <a:ahLst/>
            <a:cxnLst/>
            <a:rect l="l" t="t" r="r" b="b"/>
            <a:pathLst>
              <a:path w="12647245" h="6281119">
                <a:moveTo>
                  <a:pt x="0" y="0"/>
                </a:moveTo>
                <a:lnTo>
                  <a:pt x="12647246" y="0"/>
                </a:lnTo>
                <a:lnTo>
                  <a:pt x="12647246" y="6281119"/>
                </a:lnTo>
                <a:lnTo>
                  <a:pt x="0" y="6281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73651" y="1252039"/>
            <a:ext cx="6049715" cy="66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6"/>
              </a:lnSpc>
            </a:pPr>
            <a:r>
              <a:rPr lang="en-US" sz="3897">
                <a:solidFill>
                  <a:srgbClr val="FFFFFF"/>
                </a:solidFill>
                <a:latin typeface="Caveat Brush"/>
              </a:rPr>
              <a:t>SS TAMPILAN UNGGAHAN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162</Words>
  <Application>Microsoft Office PowerPoint</Application>
  <PresentationFormat>Custom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Balsamiq Sans Bold</vt:lpstr>
      <vt:lpstr>Arial</vt:lpstr>
      <vt:lpstr>Caveat Brush</vt:lpstr>
      <vt:lpstr>Balsamiq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Scribbles Doodles Animated Project Introduction Presentation</dc:title>
  <cp:lastModifiedBy>DIMAS FADLY</cp:lastModifiedBy>
  <cp:revision>2</cp:revision>
  <dcterms:created xsi:type="dcterms:W3CDTF">2006-08-16T00:00:00Z</dcterms:created>
  <dcterms:modified xsi:type="dcterms:W3CDTF">2024-01-14T12:00:22Z</dcterms:modified>
  <dc:identifier>DAF5xlJO_pM</dc:identifier>
</cp:coreProperties>
</file>